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0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7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1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3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1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2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5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5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6F950-3816-4D2B-A579-69621E2C88E5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1CAA0-B04A-4A33-ADDE-EDC0C6844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1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996213" y="457200"/>
            <a:ext cx="5863701" cy="5719493"/>
            <a:chOff x="161925" y="228599"/>
            <a:chExt cx="1678668" cy="1637212"/>
          </a:xfrm>
        </p:grpSpPr>
        <p:pic>
          <p:nvPicPr>
            <p:cNvPr id="6" name="Picture 5" descr="http://waterpijp-cafe.nl/wp-content/uploads/2014/12/crbst_goldGlobe.g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642257"/>
              <a:ext cx="935990" cy="941070"/>
            </a:xfrm>
            <a:prstGeom prst="rect">
              <a:avLst/>
            </a:prstGeom>
            <a:noFill/>
            <a:extLst/>
          </p:spPr>
        </p:pic>
        <p:sp>
          <p:nvSpPr>
            <p:cNvPr id="7" name="Rectangle 6"/>
            <p:cNvSpPr/>
            <p:nvPr/>
          </p:nvSpPr>
          <p:spPr>
            <a:xfrm>
              <a:off x="161925" y="228599"/>
              <a:ext cx="1678668" cy="1254034"/>
            </a:xfrm>
            <a:prstGeom prst="rect">
              <a:avLst/>
            </a:prstGeom>
          </p:spPr>
          <p:txBody>
            <a:bodyPr wrap="square" numCol="1">
              <a:prstTxWarp prst="textArchUpPour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lobal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Impact" panose="020B080603090205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b="1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ffice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Impact" panose="020B080603090205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b="1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400" kern="1200" dirty="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oing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10457" y="816428"/>
              <a:ext cx="1582510" cy="1049383"/>
            </a:xfrm>
            <a:prstGeom prst="rect">
              <a:avLst/>
            </a:prstGeom>
          </p:spPr>
          <p:txBody>
            <a:bodyPr wrap="square" numCol="1">
              <a:prstTxWarp prst="textArchDownPour">
                <a:avLst>
                  <a:gd name="adj1" fmla="val 21502531"/>
                  <a:gd name="adj2" fmla="val 60081"/>
                </a:avLst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1400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ome </a:t>
              </a:r>
              <a:r>
                <a:rPr lang="en-US" sz="1400" b="1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1400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ighly </a:t>
              </a:r>
              <a:r>
                <a:rPr lang="en-US" sz="1400" b="1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400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nnovative </a:t>
              </a:r>
              <a:r>
                <a:rPr lang="en-US" sz="1400" b="1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400" kern="1200"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hings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0"/>
          <p:cNvSpPr txBox="1"/>
          <p:nvPr/>
        </p:nvSpPr>
        <p:spPr>
          <a:xfrm>
            <a:off x="-523867" y="747333"/>
            <a:ext cx="12903200" cy="34156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/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lobal</a:t>
            </a:r>
            <a:r>
              <a:rPr lang="en" sz="6400" i="1" dirty="0">
                <a:latin typeface="Arial" panose="020B0604020202020204" pitchFamily="34" charset="0"/>
                <a:ea typeface="Impact"/>
                <a:cs typeface="Arial" panose="020B0604020202020204" pitchFamily="34" charset="0"/>
                <a:sym typeface="Impact"/>
              </a:rPr>
              <a:t>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ffice</a:t>
            </a:r>
            <a:r>
              <a:rPr lang="en" sz="6400" i="1" dirty="0">
                <a:latin typeface="Arial" panose="020B0604020202020204" pitchFamily="34" charset="0"/>
                <a:ea typeface="Impact"/>
                <a:cs typeface="Arial" panose="020B0604020202020204" pitchFamily="34" charset="0"/>
                <a:sym typeface="Impact"/>
              </a:rPr>
              <a:t>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" sz="6400" i="1" dirty="0">
                <a:latin typeface="Arial" panose="020B0604020202020204" pitchFamily="34" charset="0"/>
                <a:ea typeface="Impact"/>
                <a:cs typeface="Arial" panose="020B0604020202020204" pitchFamily="34" charset="0"/>
                <a:sym typeface="Impact"/>
              </a:rPr>
              <a:t>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oing</a:t>
            </a:r>
          </a:p>
          <a:p>
            <a:pPr algn="ctr"/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ome</a:t>
            </a:r>
            <a:r>
              <a:rPr lang="en" sz="6400" i="1" dirty="0">
                <a:latin typeface="Arial" panose="020B0604020202020204" pitchFamily="34" charset="0"/>
                <a:ea typeface="Impact"/>
                <a:cs typeface="Arial" panose="020B0604020202020204" pitchFamily="34" charset="0"/>
                <a:sym typeface="Impact"/>
              </a:rPr>
              <a:t>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ighly</a:t>
            </a:r>
            <a:r>
              <a:rPr lang="en" sz="6400" i="1" dirty="0">
                <a:latin typeface="Arial" panose="020B0604020202020204" pitchFamily="34" charset="0"/>
                <a:ea typeface="Impact"/>
                <a:cs typeface="Arial" panose="020B0604020202020204" pitchFamily="34" charset="0"/>
                <a:sym typeface="Impact"/>
              </a:rPr>
              <a:t>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nnovative </a:t>
            </a:r>
            <a:r>
              <a:rPr lang="en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" sz="6400" i="1" dirty="0">
                <a:latin typeface="Arial" panose="020B0604020202020204" pitchFamily="34" charset="0"/>
                <a:cs typeface="Arial" panose="020B0604020202020204" pitchFamily="34" charset="0"/>
              </a:rPr>
              <a:t>hings</a:t>
            </a:r>
          </a:p>
        </p:txBody>
      </p:sp>
      <p:pic>
        <p:nvPicPr>
          <p:cNvPr id="5" name="Shape 61" descr="http://waterpijp-cafe.nl/wp-content/uploads/2014/12/crbst_goldGlobe.gif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36567" y="3110467"/>
            <a:ext cx="2706267" cy="271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10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Impact</vt:lpstr>
      <vt:lpstr>Times New Roman</vt:lpstr>
      <vt:lpstr>Office Theme</vt:lpstr>
      <vt:lpstr>PowerPoint Presentation</vt:lpstr>
      <vt:lpstr>PowerPoint Presentation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Moseson</dc:creator>
  <cp:lastModifiedBy>Alex Moseson</cp:lastModifiedBy>
  <cp:revision>1</cp:revision>
  <dcterms:created xsi:type="dcterms:W3CDTF">2017-10-06T16:53:33Z</dcterms:created>
  <dcterms:modified xsi:type="dcterms:W3CDTF">2017-10-06T16:54:18Z</dcterms:modified>
</cp:coreProperties>
</file>