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8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29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51EB-05E9-44A6-8019-19356445EBD8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19A7-CFE9-4E55-9E27-67DBEB39A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79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51EB-05E9-44A6-8019-19356445EBD8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19A7-CFE9-4E55-9E27-67DBEB39A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68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51EB-05E9-44A6-8019-19356445EBD8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19A7-CFE9-4E55-9E27-67DBEB39A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59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51EB-05E9-44A6-8019-19356445EBD8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19A7-CFE9-4E55-9E27-67DBEB39A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23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51EB-05E9-44A6-8019-19356445EBD8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19A7-CFE9-4E55-9E27-67DBEB39A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3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51EB-05E9-44A6-8019-19356445EBD8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19A7-CFE9-4E55-9E27-67DBEB39A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439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51EB-05E9-44A6-8019-19356445EBD8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19A7-CFE9-4E55-9E27-67DBEB39A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53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51EB-05E9-44A6-8019-19356445EBD8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19A7-CFE9-4E55-9E27-67DBEB39A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38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51EB-05E9-44A6-8019-19356445EBD8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19A7-CFE9-4E55-9E27-67DBEB39A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055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51EB-05E9-44A6-8019-19356445EBD8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19A7-CFE9-4E55-9E27-67DBEB39A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737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51EB-05E9-44A6-8019-19356445EBD8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19A7-CFE9-4E55-9E27-67DBEB39A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37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A51EB-05E9-44A6-8019-19356445EBD8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F19A7-CFE9-4E55-9E27-67DBEB39A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081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42310" y="1540044"/>
            <a:ext cx="5420227" cy="347111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1251284" y="1925054"/>
            <a:ext cx="3477127" cy="269507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iley Face 6"/>
          <p:cNvSpPr/>
          <p:nvPr/>
        </p:nvSpPr>
        <p:spPr>
          <a:xfrm>
            <a:off x="5113421" y="2634917"/>
            <a:ext cx="1275347" cy="1275347"/>
          </a:xfrm>
          <a:prstGeom prst="smileyFace">
            <a:avLst/>
          </a:prstGeom>
          <a:solidFill>
            <a:schemeClr val="accent4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2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Purdue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Moseson</dc:creator>
  <cp:lastModifiedBy>Alex Moseson</cp:lastModifiedBy>
  <cp:revision>2</cp:revision>
  <dcterms:created xsi:type="dcterms:W3CDTF">2017-10-06T20:32:48Z</dcterms:created>
  <dcterms:modified xsi:type="dcterms:W3CDTF">2017-10-06T20:35:47Z</dcterms:modified>
</cp:coreProperties>
</file>