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/>
    <p:restoredTop sz="94624"/>
  </p:normalViewPr>
  <p:slideViewPr>
    <p:cSldViewPr snapToGrid="0" snapToObjects="1">
      <p:cViewPr varScale="1">
        <p:scale>
          <a:sx n="60" d="100"/>
          <a:sy n="60" d="100"/>
        </p:scale>
        <p:origin x="252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4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4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7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87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5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5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9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6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5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9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0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7A959-6D44-7340-9E36-78D13217DE54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8554F-7C3F-6F42-A3B0-3608D8D7A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7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5966" y="490652"/>
            <a:ext cx="7100469" cy="1828800"/>
            <a:chOff x="379142" y="490652"/>
            <a:chExt cx="7100469" cy="1828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90652"/>
              <a:ext cx="3446586" cy="1828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90652"/>
              <a:ext cx="3446586" cy="1828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49800" y="10126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81379" y="10126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5966" y="2319452"/>
            <a:ext cx="7100469" cy="1828800"/>
            <a:chOff x="379142" y="2319452"/>
            <a:chExt cx="7100469" cy="1828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5966" y="4148252"/>
            <a:ext cx="7100469" cy="1828800"/>
            <a:chOff x="379142" y="4148252"/>
            <a:chExt cx="7100469" cy="182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5966" y="5977052"/>
            <a:ext cx="7100469" cy="1828800"/>
            <a:chOff x="379142" y="5977052"/>
            <a:chExt cx="7100469" cy="18288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5977052"/>
              <a:ext cx="3446586" cy="18288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5977052"/>
              <a:ext cx="3446586" cy="18288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683152" y="64990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4733" y="64990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5966" y="7805852"/>
            <a:ext cx="7100469" cy="1828800"/>
            <a:chOff x="379142" y="7805852"/>
            <a:chExt cx="7100469" cy="18288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7805852"/>
              <a:ext cx="3446586" cy="18288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7805852"/>
              <a:ext cx="3446586" cy="182880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690582" y="83278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2</a:t>
              </a:r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22163" y="83278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2</a:t>
              </a:r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30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5966" y="490652"/>
            <a:ext cx="7100469" cy="1828800"/>
            <a:chOff x="379142" y="490652"/>
            <a:chExt cx="7100469" cy="1828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90652"/>
              <a:ext cx="3446586" cy="1828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90652"/>
              <a:ext cx="3446586" cy="1828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49800" y="10126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81379" y="10126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5966" y="2319452"/>
            <a:ext cx="7100469" cy="1828800"/>
            <a:chOff x="379142" y="2319452"/>
            <a:chExt cx="7100469" cy="1828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5966" y="4148252"/>
            <a:ext cx="7100469" cy="1828800"/>
            <a:chOff x="379142" y="4148252"/>
            <a:chExt cx="7100469" cy="182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5966" y="5977052"/>
            <a:ext cx="7100469" cy="1828800"/>
            <a:chOff x="379142" y="5977052"/>
            <a:chExt cx="7100469" cy="18288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5977052"/>
              <a:ext cx="3446586" cy="18288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5977052"/>
              <a:ext cx="3446586" cy="18288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683152" y="64990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4733" y="64990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5966" y="7805852"/>
            <a:ext cx="7100469" cy="1828800"/>
            <a:chOff x="379142" y="7805852"/>
            <a:chExt cx="7100469" cy="18288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7805852"/>
              <a:ext cx="3446586" cy="18288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7805852"/>
              <a:ext cx="3446586" cy="182880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690582" y="83278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2</a:t>
              </a:r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22163" y="8327837"/>
              <a:ext cx="8258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2</a:t>
              </a:r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0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251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5966" y="490652"/>
            <a:ext cx="7100469" cy="1828800"/>
            <a:chOff x="379142" y="490652"/>
            <a:chExt cx="7100469" cy="1828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90652"/>
              <a:ext cx="3446586" cy="1828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90652"/>
              <a:ext cx="3446586" cy="1828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49800" y="10126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81379" y="10126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5966" y="2319204"/>
            <a:ext cx="7100469" cy="1828800"/>
            <a:chOff x="379142" y="2319452"/>
            <a:chExt cx="7100469" cy="1828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5966" y="5976308"/>
            <a:ext cx="7100469" cy="1828800"/>
            <a:chOff x="379142" y="2319452"/>
            <a:chExt cx="7100469" cy="182880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5966" y="4147756"/>
            <a:ext cx="7100469" cy="1828800"/>
            <a:chOff x="379142" y="2319452"/>
            <a:chExt cx="7100469" cy="18288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5966" y="7804861"/>
            <a:ext cx="7100469" cy="1828800"/>
            <a:chOff x="379142" y="2319452"/>
            <a:chExt cx="7100469" cy="1828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2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5966" y="490652"/>
            <a:ext cx="7100469" cy="1828800"/>
            <a:chOff x="379142" y="490652"/>
            <a:chExt cx="7100469" cy="1828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90652"/>
              <a:ext cx="3446586" cy="1828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90652"/>
              <a:ext cx="3446586" cy="1828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49800" y="10126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81379" y="10126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5966" y="2319204"/>
            <a:ext cx="7100469" cy="1828800"/>
            <a:chOff x="379142" y="2319452"/>
            <a:chExt cx="7100469" cy="1828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5966" y="5976308"/>
            <a:ext cx="7100469" cy="1828800"/>
            <a:chOff x="379142" y="2319452"/>
            <a:chExt cx="7100469" cy="182880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5966" y="4147756"/>
            <a:ext cx="7100469" cy="1828800"/>
            <a:chOff x="379142" y="2319452"/>
            <a:chExt cx="7100469" cy="18288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5966" y="7804861"/>
            <a:ext cx="7100469" cy="1828800"/>
            <a:chOff x="379142" y="2319452"/>
            <a:chExt cx="7100469" cy="1828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2319452"/>
              <a:ext cx="3446586" cy="18288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2319452"/>
              <a:ext cx="3446586" cy="18288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849800" y="28414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81379" y="28414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 smtClean="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4500" b="1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75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35966" y="4148252"/>
            <a:ext cx="7100469" cy="1828800"/>
            <a:chOff x="379142" y="4148252"/>
            <a:chExt cx="7100469" cy="182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5966" y="7805852"/>
            <a:ext cx="7100469" cy="1828800"/>
            <a:chOff x="379142" y="4148252"/>
            <a:chExt cx="7100469" cy="182880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5966" y="5977052"/>
            <a:ext cx="7100469" cy="1828800"/>
            <a:chOff x="379142" y="4148252"/>
            <a:chExt cx="7100469" cy="18288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5966" y="2319452"/>
            <a:ext cx="7100469" cy="1828800"/>
            <a:chOff x="379142" y="4148252"/>
            <a:chExt cx="7100469" cy="1828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35966" y="490652"/>
            <a:ext cx="7100469" cy="1828800"/>
            <a:chOff x="379142" y="4148252"/>
            <a:chExt cx="7100469" cy="182880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820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35966" y="4148252"/>
            <a:ext cx="7100469" cy="1828800"/>
            <a:chOff x="379142" y="4148252"/>
            <a:chExt cx="7100469" cy="182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5966" y="7805852"/>
            <a:ext cx="7100469" cy="1828800"/>
            <a:chOff x="379142" y="4148252"/>
            <a:chExt cx="7100469" cy="182880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5966" y="5977052"/>
            <a:ext cx="7100469" cy="1828800"/>
            <a:chOff x="379142" y="4148252"/>
            <a:chExt cx="7100469" cy="18288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5966" y="2319452"/>
            <a:ext cx="7100469" cy="1828800"/>
            <a:chOff x="379142" y="4148252"/>
            <a:chExt cx="7100469" cy="1828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35966" y="490652"/>
            <a:ext cx="7100469" cy="1828800"/>
            <a:chOff x="379142" y="4148252"/>
            <a:chExt cx="7100469" cy="182880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379142" y="4148252"/>
              <a:ext cx="3446586" cy="18288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1" t="20301" r="7317" b="34936"/>
            <a:stretch/>
          </p:blipFill>
          <p:spPr>
            <a:xfrm>
              <a:off x="4033025" y="4148252"/>
              <a:ext cx="3446586" cy="182880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849800" y="4670237"/>
              <a:ext cx="505267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481379" y="4670237"/>
              <a:ext cx="548640" cy="7848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Myriad Pro" charset="0"/>
                  <a:ea typeface="Myriad Pro" charset="0"/>
                  <a:cs typeface="Myriad Pro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20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60</Words>
  <Application>Microsoft Office PowerPoint</Application>
  <PresentationFormat>Custom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Alex Moseson</cp:lastModifiedBy>
  <cp:revision>7</cp:revision>
  <cp:lastPrinted>2017-07-18T14:59:02Z</cp:lastPrinted>
  <dcterms:created xsi:type="dcterms:W3CDTF">2016-07-21T18:10:50Z</dcterms:created>
  <dcterms:modified xsi:type="dcterms:W3CDTF">2017-07-18T15:51:24Z</dcterms:modified>
</cp:coreProperties>
</file>