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01168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4" autoAdjust="0"/>
    <p:restoredTop sz="94660"/>
  </p:normalViewPr>
  <p:slideViewPr>
    <p:cSldViewPr snapToGrid="0">
      <p:cViewPr>
        <p:scale>
          <a:sx n="50" d="100"/>
          <a:sy n="50" d="100"/>
        </p:scale>
        <p:origin x="2242" y="3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8760" y="2544023"/>
            <a:ext cx="17099280" cy="5411893"/>
          </a:xfrm>
        </p:spPr>
        <p:txBody>
          <a:bodyPr anchor="b"/>
          <a:lstStyle>
            <a:lvl1pPr algn="ctr">
              <a:defRPr sz="1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8164619"/>
            <a:ext cx="15087600" cy="3753061"/>
          </a:xfrm>
        </p:spPr>
        <p:txBody>
          <a:bodyPr/>
          <a:lstStyle>
            <a:lvl1pPr marL="0" indent="0" algn="ctr">
              <a:buNone/>
              <a:defRPr sz="5280"/>
            </a:lvl1pPr>
            <a:lvl2pPr marL="1005840" indent="0" algn="ctr">
              <a:buNone/>
              <a:defRPr sz="4400"/>
            </a:lvl2pPr>
            <a:lvl3pPr marL="2011680" indent="0" algn="ctr">
              <a:buNone/>
              <a:defRPr sz="3960"/>
            </a:lvl3pPr>
            <a:lvl4pPr marL="3017520" indent="0" algn="ctr">
              <a:buNone/>
              <a:defRPr sz="3520"/>
            </a:lvl4pPr>
            <a:lvl5pPr marL="4023360" indent="0" algn="ctr">
              <a:buNone/>
              <a:defRPr sz="3520"/>
            </a:lvl5pPr>
            <a:lvl6pPr marL="5029200" indent="0" algn="ctr">
              <a:buNone/>
              <a:defRPr sz="3520"/>
            </a:lvl6pPr>
            <a:lvl7pPr marL="6035040" indent="0" algn="ctr">
              <a:buNone/>
              <a:defRPr sz="3520"/>
            </a:lvl7pPr>
            <a:lvl8pPr marL="7040880" indent="0" algn="ctr">
              <a:buNone/>
              <a:defRPr sz="3520"/>
            </a:lvl8pPr>
            <a:lvl9pPr marL="8046720" indent="0" algn="ctr">
              <a:buNone/>
              <a:defRPr sz="352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9437-DE8B-4223-B649-BC2E6CB906CA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C503-21FE-4B76-A3D3-416EEBE2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594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9437-DE8B-4223-B649-BC2E6CB906CA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C503-21FE-4B76-A3D3-416EEBE2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898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396086" y="827617"/>
            <a:ext cx="4337685" cy="131734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83031" y="827617"/>
            <a:ext cx="12761595" cy="131734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9437-DE8B-4223-B649-BC2E6CB906CA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C503-21FE-4B76-A3D3-416EEBE2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528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9437-DE8B-4223-B649-BC2E6CB906CA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C503-21FE-4B76-A3D3-416EEBE2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78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2554" y="3875409"/>
            <a:ext cx="17350740" cy="6466204"/>
          </a:xfrm>
        </p:spPr>
        <p:txBody>
          <a:bodyPr anchor="b"/>
          <a:lstStyle>
            <a:lvl1pPr>
              <a:defRPr sz="1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2554" y="10402786"/>
            <a:ext cx="17350740" cy="3400424"/>
          </a:xfrm>
        </p:spPr>
        <p:txBody>
          <a:bodyPr/>
          <a:lstStyle>
            <a:lvl1pPr marL="0" indent="0">
              <a:buNone/>
              <a:defRPr sz="5280">
                <a:solidFill>
                  <a:schemeClr val="tx1"/>
                </a:solidFill>
              </a:defRPr>
            </a:lvl1pPr>
            <a:lvl2pPr marL="10058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2pPr>
            <a:lvl3pPr marL="2011680" indent="0">
              <a:buNone/>
              <a:defRPr sz="3960">
                <a:solidFill>
                  <a:schemeClr val="tx1">
                    <a:tint val="75000"/>
                  </a:schemeClr>
                </a:solidFill>
              </a:defRPr>
            </a:lvl3pPr>
            <a:lvl4pPr marL="3017520" indent="0">
              <a:buNone/>
              <a:defRPr sz="3520">
                <a:solidFill>
                  <a:schemeClr val="tx1">
                    <a:tint val="75000"/>
                  </a:schemeClr>
                </a:solidFill>
              </a:defRPr>
            </a:lvl4pPr>
            <a:lvl5pPr marL="4023360" indent="0">
              <a:buNone/>
              <a:defRPr sz="3520">
                <a:solidFill>
                  <a:schemeClr val="tx1">
                    <a:tint val="75000"/>
                  </a:schemeClr>
                </a:solidFill>
              </a:defRPr>
            </a:lvl5pPr>
            <a:lvl6pPr marL="5029200" indent="0">
              <a:buNone/>
              <a:defRPr sz="3520">
                <a:solidFill>
                  <a:schemeClr val="tx1">
                    <a:tint val="75000"/>
                  </a:schemeClr>
                </a:solidFill>
              </a:defRPr>
            </a:lvl6pPr>
            <a:lvl7pPr marL="6035040" indent="0">
              <a:buNone/>
              <a:defRPr sz="3520">
                <a:solidFill>
                  <a:schemeClr val="tx1">
                    <a:tint val="75000"/>
                  </a:schemeClr>
                </a:solidFill>
              </a:defRPr>
            </a:lvl7pPr>
            <a:lvl8pPr marL="7040880" indent="0">
              <a:buNone/>
              <a:defRPr sz="3520">
                <a:solidFill>
                  <a:schemeClr val="tx1">
                    <a:tint val="75000"/>
                  </a:schemeClr>
                </a:solidFill>
              </a:defRPr>
            </a:lvl8pPr>
            <a:lvl9pPr marL="8046720" indent="0">
              <a:buNone/>
              <a:defRPr sz="3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9437-DE8B-4223-B649-BC2E6CB906CA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C503-21FE-4B76-A3D3-416EEBE2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82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83030" y="4138083"/>
            <a:ext cx="8549640" cy="986303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84130" y="4138083"/>
            <a:ext cx="8549640" cy="986303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9437-DE8B-4223-B649-BC2E6CB906CA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C503-21FE-4B76-A3D3-416EEBE2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613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650" y="827620"/>
            <a:ext cx="17350740" cy="30046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652" y="3810636"/>
            <a:ext cx="8510348" cy="1867534"/>
          </a:xfrm>
        </p:spPr>
        <p:txBody>
          <a:bodyPr anchor="b"/>
          <a:lstStyle>
            <a:lvl1pPr marL="0" indent="0">
              <a:buNone/>
              <a:defRPr sz="5280" b="1"/>
            </a:lvl1pPr>
            <a:lvl2pPr marL="1005840" indent="0">
              <a:buNone/>
              <a:defRPr sz="4400" b="1"/>
            </a:lvl2pPr>
            <a:lvl3pPr marL="2011680" indent="0">
              <a:buNone/>
              <a:defRPr sz="3960" b="1"/>
            </a:lvl3pPr>
            <a:lvl4pPr marL="3017520" indent="0">
              <a:buNone/>
              <a:defRPr sz="3520" b="1"/>
            </a:lvl4pPr>
            <a:lvl5pPr marL="4023360" indent="0">
              <a:buNone/>
              <a:defRPr sz="3520" b="1"/>
            </a:lvl5pPr>
            <a:lvl6pPr marL="5029200" indent="0">
              <a:buNone/>
              <a:defRPr sz="3520" b="1"/>
            </a:lvl6pPr>
            <a:lvl7pPr marL="6035040" indent="0">
              <a:buNone/>
              <a:defRPr sz="3520" b="1"/>
            </a:lvl7pPr>
            <a:lvl8pPr marL="7040880" indent="0">
              <a:buNone/>
              <a:defRPr sz="3520" b="1"/>
            </a:lvl8pPr>
            <a:lvl9pPr marL="8046720" indent="0">
              <a:buNone/>
              <a:defRPr sz="352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5652" y="5678170"/>
            <a:ext cx="8510348" cy="835173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184131" y="3810636"/>
            <a:ext cx="8552260" cy="1867534"/>
          </a:xfrm>
        </p:spPr>
        <p:txBody>
          <a:bodyPr anchor="b"/>
          <a:lstStyle>
            <a:lvl1pPr marL="0" indent="0">
              <a:buNone/>
              <a:defRPr sz="5280" b="1"/>
            </a:lvl1pPr>
            <a:lvl2pPr marL="1005840" indent="0">
              <a:buNone/>
              <a:defRPr sz="4400" b="1"/>
            </a:lvl2pPr>
            <a:lvl3pPr marL="2011680" indent="0">
              <a:buNone/>
              <a:defRPr sz="3960" b="1"/>
            </a:lvl3pPr>
            <a:lvl4pPr marL="3017520" indent="0">
              <a:buNone/>
              <a:defRPr sz="3520" b="1"/>
            </a:lvl4pPr>
            <a:lvl5pPr marL="4023360" indent="0">
              <a:buNone/>
              <a:defRPr sz="3520" b="1"/>
            </a:lvl5pPr>
            <a:lvl6pPr marL="5029200" indent="0">
              <a:buNone/>
              <a:defRPr sz="3520" b="1"/>
            </a:lvl6pPr>
            <a:lvl7pPr marL="6035040" indent="0">
              <a:buNone/>
              <a:defRPr sz="3520" b="1"/>
            </a:lvl7pPr>
            <a:lvl8pPr marL="7040880" indent="0">
              <a:buNone/>
              <a:defRPr sz="3520" b="1"/>
            </a:lvl8pPr>
            <a:lvl9pPr marL="8046720" indent="0">
              <a:buNone/>
              <a:defRPr sz="352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184131" y="5678170"/>
            <a:ext cx="8552260" cy="835173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9437-DE8B-4223-B649-BC2E6CB906CA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C503-21FE-4B76-A3D3-416EEBE2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30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9437-DE8B-4223-B649-BC2E6CB906CA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C503-21FE-4B76-A3D3-416EEBE2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47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9437-DE8B-4223-B649-BC2E6CB906CA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C503-21FE-4B76-A3D3-416EEBE2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815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650" y="1036320"/>
            <a:ext cx="6488192" cy="3627120"/>
          </a:xfrm>
        </p:spPr>
        <p:txBody>
          <a:bodyPr anchor="b"/>
          <a:lstStyle>
            <a:lvl1pPr>
              <a:defRPr sz="70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52260" y="2238167"/>
            <a:ext cx="10184130" cy="11046883"/>
          </a:xfrm>
        </p:spPr>
        <p:txBody>
          <a:bodyPr/>
          <a:lstStyle>
            <a:lvl1pPr>
              <a:defRPr sz="7040"/>
            </a:lvl1pPr>
            <a:lvl2pPr>
              <a:defRPr sz="6160"/>
            </a:lvl2pPr>
            <a:lvl3pPr>
              <a:defRPr sz="5280"/>
            </a:lvl3pPr>
            <a:lvl4pPr>
              <a:defRPr sz="4400"/>
            </a:lvl4pPr>
            <a:lvl5pPr>
              <a:defRPr sz="4400"/>
            </a:lvl5pPr>
            <a:lvl6pPr>
              <a:defRPr sz="4400"/>
            </a:lvl6pPr>
            <a:lvl7pPr>
              <a:defRPr sz="4400"/>
            </a:lvl7pPr>
            <a:lvl8pPr>
              <a:defRPr sz="4400"/>
            </a:lvl8pPr>
            <a:lvl9pPr>
              <a:defRPr sz="4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85650" y="4663440"/>
            <a:ext cx="6488192" cy="8639599"/>
          </a:xfrm>
        </p:spPr>
        <p:txBody>
          <a:bodyPr/>
          <a:lstStyle>
            <a:lvl1pPr marL="0" indent="0">
              <a:buNone/>
              <a:defRPr sz="3520"/>
            </a:lvl1pPr>
            <a:lvl2pPr marL="1005840" indent="0">
              <a:buNone/>
              <a:defRPr sz="3080"/>
            </a:lvl2pPr>
            <a:lvl3pPr marL="2011680" indent="0">
              <a:buNone/>
              <a:defRPr sz="2640"/>
            </a:lvl3pPr>
            <a:lvl4pPr marL="3017520" indent="0">
              <a:buNone/>
              <a:defRPr sz="2200"/>
            </a:lvl4pPr>
            <a:lvl5pPr marL="4023360" indent="0">
              <a:buNone/>
              <a:defRPr sz="2200"/>
            </a:lvl5pPr>
            <a:lvl6pPr marL="5029200" indent="0">
              <a:buNone/>
              <a:defRPr sz="2200"/>
            </a:lvl6pPr>
            <a:lvl7pPr marL="6035040" indent="0">
              <a:buNone/>
              <a:defRPr sz="2200"/>
            </a:lvl7pPr>
            <a:lvl8pPr marL="7040880" indent="0">
              <a:buNone/>
              <a:defRPr sz="2200"/>
            </a:lvl8pPr>
            <a:lvl9pPr marL="8046720" indent="0">
              <a:buNone/>
              <a:defRPr sz="22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9437-DE8B-4223-B649-BC2E6CB906CA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C503-21FE-4B76-A3D3-416EEBE2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626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650" y="1036320"/>
            <a:ext cx="6488192" cy="3627120"/>
          </a:xfrm>
        </p:spPr>
        <p:txBody>
          <a:bodyPr anchor="b"/>
          <a:lstStyle>
            <a:lvl1pPr>
              <a:defRPr sz="70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52260" y="2238167"/>
            <a:ext cx="10184130" cy="11046883"/>
          </a:xfrm>
        </p:spPr>
        <p:txBody>
          <a:bodyPr anchor="t"/>
          <a:lstStyle>
            <a:lvl1pPr marL="0" indent="0">
              <a:buNone/>
              <a:defRPr sz="7040"/>
            </a:lvl1pPr>
            <a:lvl2pPr marL="1005840" indent="0">
              <a:buNone/>
              <a:defRPr sz="6160"/>
            </a:lvl2pPr>
            <a:lvl3pPr marL="2011680" indent="0">
              <a:buNone/>
              <a:defRPr sz="5280"/>
            </a:lvl3pPr>
            <a:lvl4pPr marL="3017520" indent="0">
              <a:buNone/>
              <a:defRPr sz="4400"/>
            </a:lvl4pPr>
            <a:lvl5pPr marL="4023360" indent="0">
              <a:buNone/>
              <a:defRPr sz="4400"/>
            </a:lvl5pPr>
            <a:lvl6pPr marL="5029200" indent="0">
              <a:buNone/>
              <a:defRPr sz="4400"/>
            </a:lvl6pPr>
            <a:lvl7pPr marL="6035040" indent="0">
              <a:buNone/>
              <a:defRPr sz="4400"/>
            </a:lvl7pPr>
            <a:lvl8pPr marL="7040880" indent="0">
              <a:buNone/>
              <a:defRPr sz="4400"/>
            </a:lvl8pPr>
            <a:lvl9pPr marL="8046720" indent="0">
              <a:buNone/>
              <a:defRPr sz="44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85650" y="4663440"/>
            <a:ext cx="6488192" cy="8639599"/>
          </a:xfrm>
        </p:spPr>
        <p:txBody>
          <a:bodyPr/>
          <a:lstStyle>
            <a:lvl1pPr marL="0" indent="0">
              <a:buNone/>
              <a:defRPr sz="3520"/>
            </a:lvl1pPr>
            <a:lvl2pPr marL="1005840" indent="0">
              <a:buNone/>
              <a:defRPr sz="3080"/>
            </a:lvl2pPr>
            <a:lvl3pPr marL="2011680" indent="0">
              <a:buNone/>
              <a:defRPr sz="2640"/>
            </a:lvl3pPr>
            <a:lvl4pPr marL="3017520" indent="0">
              <a:buNone/>
              <a:defRPr sz="2200"/>
            </a:lvl4pPr>
            <a:lvl5pPr marL="4023360" indent="0">
              <a:buNone/>
              <a:defRPr sz="2200"/>
            </a:lvl5pPr>
            <a:lvl6pPr marL="5029200" indent="0">
              <a:buNone/>
              <a:defRPr sz="2200"/>
            </a:lvl6pPr>
            <a:lvl7pPr marL="6035040" indent="0">
              <a:buNone/>
              <a:defRPr sz="2200"/>
            </a:lvl7pPr>
            <a:lvl8pPr marL="7040880" indent="0">
              <a:buNone/>
              <a:defRPr sz="2200"/>
            </a:lvl8pPr>
            <a:lvl9pPr marL="8046720" indent="0">
              <a:buNone/>
              <a:defRPr sz="22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9437-DE8B-4223-B649-BC2E6CB906CA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C503-21FE-4B76-A3D3-416EEBE2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13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83030" y="827620"/>
            <a:ext cx="1735074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3030" y="4138083"/>
            <a:ext cx="1735074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83030" y="14407730"/>
            <a:ext cx="452628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E9437-DE8B-4223-B649-BC2E6CB906CA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63690" y="14407730"/>
            <a:ext cx="678942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207490" y="14407730"/>
            <a:ext cx="452628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7C503-21FE-4B76-A3D3-416EEBE2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81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011680" rtl="0" eaLnBrk="1" latinLnBrk="0" hangingPunct="1">
        <a:lnSpc>
          <a:spcPct val="90000"/>
        </a:lnSpc>
        <a:spcBef>
          <a:spcPct val="0"/>
        </a:spcBef>
        <a:buNone/>
        <a:defRPr sz="96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2920" indent="-502920" algn="l" defTabSz="201168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6160" kern="1200">
          <a:solidFill>
            <a:schemeClr val="tx1"/>
          </a:solidFill>
          <a:latin typeface="+mn-lt"/>
          <a:ea typeface="+mn-ea"/>
          <a:cs typeface="+mn-cs"/>
        </a:defRPr>
      </a:lvl1pPr>
      <a:lvl2pPr marL="1508760" indent="-502920" algn="l" defTabSz="201168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5280" kern="1200">
          <a:solidFill>
            <a:schemeClr val="tx1"/>
          </a:solidFill>
          <a:latin typeface="+mn-lt"/>
          <a:ea typeface="+mn-ea"/>
          <a:cs typeface="+mn-cs"/>
        </a:defRPr>
      </a:lvl2pPr>
      <a:lvl3pPr marL="2514600" indent="-502920" algn="l" defTabSz="201168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3pPr>
      <a:lvl4pPr marL="3520440" indent="-502920" algn="l" defTabSz="201168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60" kern="1200">
          <a:solidFill>
            <a:schemeClr val="tx1"/>
          </a:solidFill>
          <a:latin typeface="+mn-lt"/>
          <a:ea typeface="+mn-ea"/>
          <a:cs typeface="+mn-cs"/>
        </a:defRPr>
      </a:lvl4pPr>
      <a:lvl5pPr marL="4526280" indent="-502920" algn="l" defTabSz="201168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60" kern="1200">
          <a:solidFill>
            <a:schemeClr val="tx1"/>
          </a:solidFill>
          <a:latin typeface="+mn-lt"/>
          <a:ea typeface="+mn-ea"/>
          <a:cs typeface="+mn-cs"/>
        </a:defRPr>
      </a:lvl5pPr>
      <a:lvl6pPr marL="5532120" indent="-502920" algn="l" defTabSz="201168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60" kern="1200">
          <a:solidFill>
            <a:schemeClr val="tx1"/>
          </a:solidFill>
          <a:latin typeface="+mn-lt"/>
          <a:ea typeface="+mn-ea"/>
          <a:cs typeface="+mn-cs"/>
        </a:defRPr>
      </a:lvl6pPr>
      <a:lvl7pPr marL="6537960" indent="-502920" algn="l" defTabSz="201168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60" kern="1200">
          <a:solidFill>
            <a:schemeClr val="tx1"/>
          </a:solidFill>
          <a:latin typeface="+mn-lt"/>
          <a:ea typeface="+mn-ea"/>
          <a:cs typeface="+mn-cs"/>
        </a:defRPr>
      </a:lvl7pPr>
      <a:lvl8pPr marL="7543800" indent="-502920" algn="l" defTabSz="201168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60" kern="1200">
          <a:solidFill>
            <a:schemeClr val="tx1"/>
          </a:solidFill>
          <a:latin typeface="+mn-lt"/>
          <a:ea typeface="+mn-ea"/>
          <a:cs typeface="+mn-cs"/>
        </a:defRPr>
      </a:lvl8pPr>
      <a:lvl9pPr marL="8549640" indent="-502920" algn="l" defTabSz="201168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1pPr>
      <a:lvl2pPr marL="100584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2pPr>
      <a:lvl3pPr marL="201168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3pPr>
      <a:lvl4pPr marL="301752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4pPr>
      <a:lvl5pPr marL="402336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6pPr>
      <a:lvl7pPr marL="603504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7pPr>
      <a:lvl8pPr marL="704088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8pPr>
      <a:lvl9pPr marL="804672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 in | Sign Up Upload Clipar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116800" cy="15544800"/>
          </a:xfrm>
          <a:prstGeom prst="rect">
            <a:avLst/>
          </a:prstGeom>
        </p:spPr>
      </p:pic>
      <p:pic>
        <p:nvPicPr>
          <p:cNvPr id="1026" name="Picture 2" descr="http://waterpijp-cafe.nl/wp-content/uploads/2014/12/crbst_goldGlob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466" y="3610188"/>
            <a:ext cx="3863868" cy="3883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83016" y="2104517"/>
            <a:ext cx="10550769" cy="5017477"/>
          </a:xfrm>
          <a:prstGeom prst="rect">
            <a:avLst/>
          </a:prstGeom>
        </p:spPr>
        <p:txBody>
          <a:bodyPr wrap="square">
            <a:prstTxWarp prst="textArchUpPour">
              <a:avLst/>
            </a:prstTxWarp>
            <a:spAutoFit/>
          </a:bodyPr>
          <a:lstStyle/>
          <a:p>
            <a:pPr algn="ctr"/>
            <a:r>
              <a:rPr lang="en-US" sz="5561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G</a:t>
            </a:r>
            <a:r>
              <a:rPr lang="en-US" sz="556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lobal</a:t>
            </a:r>
            <a:r>
              <a:rPr lang="en-US" sz="556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mpact" panose="020B0806030902050204" pitchFamily="34" charset="0"/>
              </a:rPr>
              <a:t> </a:t>
            </a:r>
            <a:r>
              <a:rPr lang="en-US" sz="5561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O</a:t>
            </a:r>
            <a:r>
              <a:rPr lang="en-US" sz="556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ffice</a:t>
            </a:r>
            <a:r>
              <a:rPr lang="en-US" sz="556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mpact" panose="020B0806030902050204" pitchFamily="34" charset="0"/>
              </a:rPr>
              <a:t> </a:t>
            </a:r>
            <a:r>
              <a:rPr lang="en-US" sz="5561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O</a:t>
            </a:r>
            <a:r>
              <a:rPr lang="en-US" sz="556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f</a:t>
            </a:r>
            <a:r>
              <a:rPr lang="en-US" sz="556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mpact" panose="020B0806030902050204" pitchFamily="34" charset="0"/>
              </a:rPr>
              <a:t> </a:t>
            </a:r>
            <a:r>
              <a:rPr lang="en-US" sz="5561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D</a:t>
            </a:r>
            <a:r>
              <a:rPr lang="en-US" sz="556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oing</a:t>
            </a:r>
            <a:endParaRPr lang="en-US" sz="556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29908" y="3981425"/>
            <a:ext cx="10456984" cy="5017477"/>
          </a:xfrm>
          <a:prstGeom prst="rect">
            <a:avLst/>
          </a:prstGeom>
        </p:spPr>
        <p:txBody>
          <a:bodyPr wrap="square">
            <a:prstTxWarp prst="textArchDownPour">
              <a:avLst>
                <a:gd name="adj1" fmla="val 21502531"/>
                <a:gd name="adj2" fmla="val 60081"/>
              </a:avLst>
            </a:prstTxWarp>
            <a:spAutoFit/>
          </a:bodyPr>
          <a:lstStyle/>
          <a:p>
            <a:pPr algn="ctr"/>
            <a:r>
              <a:rPr lang="en-US" sz="5561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S</a:t>
            </a:r>
            <a:r>
              <a:rPr lang="en-US" sz="556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ome </a:t>
            </a:r>
            <a:r>
              <a:rPr lang="en-US" sz="5561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H</a:t>
            </a:r>
            <a:r>
              <a:rPr lang="en-US" sz="556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ighly </a:t>
            </a:r>
            <a:r>
              <a:rPr lang="en-US" sz="5561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I</a:t>
            </a:r>
            <a:r>
              <a:rPr lang="en-US" sz="556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nnovative </a:t>
            </a:r>
            <a:r>
              <a:rPr lang="en-US" sz="5561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T</a:t>
            </a:r>
            <a:r>
              <a:rPr lang="en-US" sz="556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hings</a:t>
            </a:r>
            <a:endParaRPr lang="en-US" sz="556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Picture 10" descr="Log in | Sign Up Upload Clipart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1" t="8221" r="15319" b="89193"/>
          <a:stretch/>
        </p:blipFill>
        <p:spPr>
          <a:xfrm>
            <a:off x="2347415" y="9020040"/>
            <a:ext cx="15421971" cy="4019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47415" y="9694922"/>
            <a:ext cx="1542197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Jokerman" panose="04090605060D06020702" pitchFamily="82" charset="0"/>
              </a:rPr>
              <a:t>FIRST PRIZE FOR DEVELOPMENT INNOVATION</a:t>
            </a:r>
          </a:p>
          <a:p>
            <a:pPr algn="ctr"/>
            <a:r>
              <a:rPr lang="en-US" sz="3600" dirty="0" smtClean="0">
                <a:latin typeface="Jokerman" panose="04090605060D06020702" pitchFamily="82" charset="0"/>
              </a:rPr>
              <a:t>BEST ZEER POT </a:t>
            </a:r>
            <a:r>
              <a:rPr lang="en-US" sz="3600" i="1" dirty="0" smtClean="0">
                <a:latin typeface="Jokerman" panose="04090605060D06020702" pitchFamily="82" charset="0"/>
              </a:rPr>
              <a:t>EVAR,</a:t>
            </a:r>
          </a:p>
          <a:p>
            <a:pPr algn="ctr"/>
            <a:r>
              <a:rPr lang="en-US" sz="3600" dirty="0" smtClean="0">
                <a:latin typeface="Jokerman" panose="04090605060D06020702" pitchFamily="82" charset="0"/>
              </a:rPr>
              <a:t>WHICH WILL DEFINITELY SAVE THE WORLD</a:t>
            </a:r>
          </a:p>
          <a:p>
            <a:pPr algn="ctr"/>
            <a:endParaRPr lang="en-US" sz="3600" dirty="0">
              <a:latin typeface="Jokerman" panose="04090605060D06020702" pitchFamily="82" charset="0"/>
            </a:endParaRPr>
          </a:p>
          <a:p>
            <a:pPr algn="ctr"/>
            <a:r>
              <a:rPr lang="en-US" sz="3600" dirty="0" smtClean="0">
                <a:latin typeface="Jokerman" panose="04090605060D06020702" pitchFamily="82" charset="0"/>
              </a:rPr>
              <a:t>TEAM _____</a:t>
            </a:r>
          </a:p>
          <a:p>
            <a:pPr algn="ctr"/>
            <a:endParaRPr lang="en-US" sz="3600" dirty="0">
              <a:latin typeface="Jokerman" panose="04090605060D06020702" pitchFamily="82" charset="0"/>
            </a:endParaRPr>
          </a:p>
          <a:p>
            <a:pPr algn="ctr"/>
            <a:r>
              <a:rPr lang="en-US" sz="3600" b="1" dirty="0" smtClean="0">
                <a:latin typeface="Jokerman" panose="04090605060D06020702" pitchFamily="82" charset="0"/>
              </a:rPr>
              <a:t>200 Shillings For Phase II R&amp;D! </a:t>
            </a:r>
            <a:endParaRPr lang="en-US" sz="3600" b="1" dirty="0">
              <a:latin typeface="Jokerman" panose="04090605060D06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56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33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Impact</vt:lpstr>
      <vt:lpstr>Jokerman</vt:lpstr>
      <vt:lpstr>Office Theme</vt:lpstr>
      <vt:lpstr>PowerPoint Presentation</vt:lpstr>
    </vt:vector>
  </TitlesOfParts>
  <Company>Purdue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Moseson</dc:creator>
  <cp:lastModifiedBy>Alex Moseson</cp:lastModifiedBy>
  <cp:revision>2</cp:revision>
  <dcterms:created xsi:type="dcterms:W3CDTF">2016-11-04T14:39:53Z</dcterms:created>
  <dcterms:modified xsi:type="dcterms:W3CDTF">2016-11-04T14:56:21Z</dcterms:modified>
</cp:coreProperties>
</file>